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618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67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422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450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8686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38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351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4203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37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121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749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6FA9F-7EC6-459F-8830-A1D3ABC00B00}" type="datetimeFigureOut">
              <a:rPr lang="en-AU" smtClean="0"/>
              <a:t>30/08/2020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D6E6D-A709-44E1-A636-204430ED00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527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geolsoc.org.uk/Plate-Tectonics/Chap1-Pioneers-of-Plate-Tectonics/Vine-and-Matthews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educationperfect.com/app/#/Science/1572045/1531235/activity-starter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Seafloor Spreading &amp; Magnetic Striping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0751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61541"/>
            <a:ext cx="11633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study the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seafloor in more detail,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other techniques were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employed by scientists.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One of the most revealing techniques depends on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magnetism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the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Earth's magnetic field.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magnetic field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 invisible force field that applies a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force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 any magnetic material.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instance, the Earth's magnetic field can pull on a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compass needle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make it point northward. This field surrounds the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entire planet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has been there for billions of years!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38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400" y="263942"/>
            <a:ext cx="70485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Drummond Matthews and Frederick Vine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Just after the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work done by Harry Hess,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two men called </a:t>
            </a:r>
            <a:r>
              <a:rPr lang="en-AU" sz="2400" b="0" i="0" u="none" strike="noStrike" dirty="0" smtClean="0">
                <a:solidFill>
                  <a:srgbClr val="0780B0"/>
                </a:solidFill>
                <a:effectLst/>
                <a:latin typeface="Arial" panose="020B0604020202020204" pitchFamily="34" charset="0"/>
                <a:hlinkClick r:id="rId2"/>
              </a:rPr>
              <a:t>Drummond Matthews and Frederick Vine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came along.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were interested in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magnetism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rocks. It turns out that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volcanic rocks, such as basalt,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record the polarity of the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Earth's magnetic field.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other words, they contain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crystals that point to magnetic north.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the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basalt cools down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a molten state, those crystals are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frozen in place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are all stuck pointing in the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same direction.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It's like the rock has its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own compass inside!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88740864.830711g/1588740865169-28403656403628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2288672"/>
            <a:ext cx="4914900" cy="27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98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257939"/>
            <a:ext cx="11620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Rock records show us that the Earth's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north and south poles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 swapped places many times during the past.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rocks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formed at different times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their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magnetic crystals pointing 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opposite directions. 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can be used to determine the polarity of the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magnetic field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the time they were formed!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Science/1588810611.606071g/1588810612433-6535590219981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3810521"/>
            <a:ext cx="5483224" cy="238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74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800" y="0"/>
            <a:ext cx="1165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effect is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recorded in rocks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a pattern called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magnetic striping.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Matthews and Vine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found some interesting things about the pattern of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magnetic stripes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the seabed: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+mj-lt"/>
              <a:buAutoNum type="arabicPeriod"/>
            </a:pP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stripes are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symmetrical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either side of the mid-ocean ridge.</a:t>
            </a:r>
          </a:p>
          <a:p>
            <a:pPr>
              <a:buFont typeface="+mj-lt"/>
              <a:buAutoNum type="arabicPeriod"/>
            </a:pP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stripes are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younger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close to the ridge and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older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further away.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features can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 explained by the theory of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seafloor spreading!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media/content/Science/1588820604.008111g/1588820604991-6535590219981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416320"/>
            <a:ext cx="4876797" cy="334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3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391636"/>
            <a:ext cx="10985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 the end of this voyage, you should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Outline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process of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seafloor spreading.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magnetic striping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Discuss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 this supports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Wegener's theory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moving continents.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www.educationperfect.com/media/content/Science/1588740318.642281g/1588740318929-28403656403628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446" y="2300764"/>
            <a:ext cx="5126227" cy="417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19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0"/>
            <a:ext cx="118745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Meet Harry Hess.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So, who was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Harry Hess? 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Harry Hess was a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naval officer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during World War II. He then became a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Professor of Geology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the prestigious Princeton University in the USA.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His work helped to take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Wegener's ideas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continental drift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shape them into the modern theory we call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plate tectonics.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</a:b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a while, Hess was in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charge of a ship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called the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USS Cape Johnson.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ship was meant for military use, but it could also use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sonar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create images of the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seafloor.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588218059.888061g/1588218059109-3998807982173111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4567350"/>
            <a:ext cx="5810250" cy="22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3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596037"/>
            <a:ext cx="11366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Sonar,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also known as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echo sounding,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same technology that submarines use to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"see" underwater.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works by sending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low-frequency sound waves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into the ocean. When the sound waves hit an obstacle, they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bounce back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and can be picked up as an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echo.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88205621.608811f/1588205620970-2340748152871208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2973834"/>
            <a:ext cx="5308600" cy="371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6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100" y="152043"/>
            <a:ext cx="12026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What could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Hess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 by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recording echoes?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Echo sounding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key method scientists use to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map the seafloor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today.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Echo sounders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aboard ships have components called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transmitters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transducers.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Transmitters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send a "cone" of sound waves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down to the seafloor, which reflects back to the ship that is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picked up by transducers.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These transmitters and transducers on Hess' ship allowed him to work out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how deep the seafloor was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different points.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Using that data, he could draw an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accurate map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bottom of the ocean. At the time Hess performed these recordings, few people had ever attempted this before.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88795707.103391g/1588795707848-821876336435978-optimis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3937695"/>
            <a:ext cx="3762374" cy="265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5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" y="155139"/>
            <a:ext cx="11722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People expected the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seafloor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be a fairly boring place. It's just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flat and sandy,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right?</a:t>
            </a:r>
          </a:p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</a:t>
            </a:r>
          </a:p>
          <a:p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Hess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found that the seafloor is actually a </a:t>
            </a:r>
            <a:r>
              <a:rPr lang="en-AU" sz="2400" b="1" i="0" dirty="0" smtClean="0">
                <a:solidFill>
                  <a:srgbClr val="336B87"/>
                </a:solidFill>
                <a:effectLst/>
                <a:latin typeface="Arial" panose="020B0604020202020204" pitchFamily="34" charset="0"/>
              </a:rPr>
              <a:t>weird and wonderful place!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 found </a:t>
            </a:r>
            <a:r>
              <a:rPr lang="en-AU" sz="2400" b="1" i="0" dirty="0" smtClean="0">
                <a:solidFill>
                  <a:srgbClr val="336B87"/>
                </a:solidFill>
                <a:effectLst/>
                <a:latin typeface="Arial" panose="020B0604020202020204" pitchFamily="34" charset="0"/>
              </a:rPr>
              <a:t>trenches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up to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KaTeX_Main"/>
              </a:rPr>
              <a:t>11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kilometres deep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Pacific Ocean. He also saw huge mountain ranges hidden under the water, and even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active volcanoes!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588733300.18821g/1588733300584-28403656403628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3318941"/>
            <a:ext cx="7188200" cy="331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9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-77301"/>
            <a:ext cx="11315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most amazing thing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Hess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found was that the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oceans appear to be growing!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According to his book, </a:t>
            </a:r>
            <a:r>
              <a:rPr lang="en-AU" sz="2400" b="1" i="1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The History of Ocean Basins,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seafloor is made of a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volcanic rock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called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basalt,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type of igneous rock.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1500" y="2501037"/>
            <a:ext cx="1117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volcanoes he found lined up in rows known as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mid-ocean ridges.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bring molten rock up from the </a:t>
            </a:r>
            <a:r>
              <a:rPr lang="en-AU" sz="2400" b="1" i="0" dirty="0" smtClean="0">
                <a:solidFill>
                  <a:srgbClr val="6F1E51"/>
                </a:solidFill>
                <a:effectLst/>
                <a:latin typeface="Arial" panose="020B0604020202020204" pitchFamily="34" charset="0"/>
              </a:rPr>
              <a:t>Earth's mantle,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cools and crystallises to form new basalt. This process </a:t>
            </a:r>
            <a:r>
              <a:rPr lang="en-AU" sz="2400" b="1" i="0" dirty="0" smtClean="0">
                <a:solidFill>
                  <a:srgbClr val="68829E"/>
                </a:solidFill>
                <a:effectLst/>
                <a:latin typeface="Arial" panose="020B0604020202020204" pitchFamily="34" charset="0"/>
              </a:rPr>
              <a:t>adds rock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oceanic crust.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588728852.175351g/1588728852608-28403656403628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2" y="4129880"/>
            <a:ext cx="5794375" cy="27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03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199241"/>
            <a:ext cx="66802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Over time, as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more and more basalt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produced, the </a:t>
            </a:r>
            <a:r>
              <a:rPr lang="en-AU" sz="2400" b="1" i="0" dirty="0" smtClean="0">
                <a:solidFill>
                  <a:srgbClr val="336B87"/>
                </a:solidFill>
                <a:effectLst/>
                <a:latin typeface="Arial" panose="020B0604020202020204" pitchFamily="34" charset="0"/>
              </a:rPr>
              <a:t>seafloor spreads out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either side of the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mid-ocean ridge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is producing it.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process is called </a:t>
            </a:r>
            <a:r>
              <a:rPr lang="en-AU" sz="2400" b="1" i="0" dirty="0" smtClean="0">
                <a:solidFill>
                  <a:srgbClr val="336B87"/>
                </a:solidFill>
                <a:effectLst/>
                <a:latin typeface="Arial" panose="020B0604020202020204" pitchFamily="34" charset="0"/>
              </a:rPr>
              <a:t>seafloor spreading.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diagram below shows a cross-section through a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mid-ocean ridge.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body of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magma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underneath the ridge is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erupting into the ocean,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producing lava that is then chilled to form </a:t>
            </a:r>
            <a:r>
              <a:rPr lang="en-AU" sz="2400" b="1" i="0" dirty="0" smtClean="0">
                <a:solidFill>
                  <a:srgbClr val="336B87"/>
                </a:solidFill>
                <a:effectLst/>
                <a:latin typeface="Arial" panose="020B0604020202020204" pitchFamily="34" charset="0"/>
              </a:rPr>
              <a:t>basalt.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basalt is added to the </a:t>
            </a:r>
            <a:r>
              <a:rPr lang="en-AU" sz="2400" b="1" i="0" dirty="0" smtClean="0">
                <a:solidFill>
                  <a:srgbClr val="336B87"/>
                </a:solidFill>
                <a:effectLst/>
                <a:latin typeface="Arial" panose="020B0604020202020204" pitchFamily="34" charset="0"/>
              </a:rPr>
              <a:t>oceanic crust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 either side, which causes it to "grow" and </a:t>
            </a:r>
            <a:r>
              <a:rPr lang="en-AU" sz="2400" b="1" i="0" dirty="0" smtClean="0">
                <a:solidFill>
                  <a:srgbClr val="7C6899"/>
                </a:solidFill>
                <a:effectLst/>
                <a:latin typeface="Arial" panose="020B0604020202020204" pitchFamily="34" charset="0"/>
              </a:rPr>
              <a:t>spread away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from the ridge, as shown by the </a:t>
            </a:r>
            <a:r>
              <a:rPr lang="en-AU" sz="2400" b="1" i="0" dirty="0" smtClean="0">
                <a:solidFill>
                  <a:srgbClr val="336B87"/>
                </a:solidFill>
                <a:effectLst/>
                <a:latin typeface="Arial" panose="020B0604020202020204" pitchFamily="34" charset="0"/>
              </a:rPr>
              <a:t>blue arrows.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88731911.908611g/1588731912255-28403656403628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13" y="1765300"/>
            <a:ext cx="5248286" cy="36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4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600" y="265837"/>
            <a:ext cx="11595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336B87"/>
                </a:solidFill>
                <a:effectLst/>
                <a:latin typeface="Arial" panose="020B0604020202020204" pitchFamily="34" charset="0"/>
              </a:rPr>
              <a:t>Seafloor spreading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explains the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movement of continents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Alfred Wegener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talked about.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an ocean exists between two continents, and the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ocean is expanding,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those continents must be moving away from each other. </a:t>
            </a:r>
          </a:p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the </a:t>
            </a:r>
            <a:r>
              <a:rPr lang="en-AU" sz="2400" b="1" i="0" dirty="0" smtClean="0">
                <a:solidFill>
                  <a:srgbClr val="336B87"/>
                </a:solidFill>
                <a:effectLst/>
                <a:latin typeface="Arial" panose="020B0604020202020204" pitchFamily="34" charset="0"/>
              </a:rPr>
              <a:t>mechanism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 </a:t>
            </a:r>
            <a:r>
              <a:rPr lang="en-AU" sz="2400" b="0" i="0" u="none" strike="noStrike" dirty="0" smtClean="0">
                <a:solidFill>
                  <a:srgbClr val="0780B0"/>
                </a:solidFill>
                <a:effectLst/>
                <a:latin typeface="Arial" panose="020B0604020202020204" pitchFamily="34" charset="0"/>
                <a:hlinkClick r:id="rId2"/>
              </a:rPr>
              <a:t>Wegener's theory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missing!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600" y="2700635"/>
            <a:ext cx="10934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Unfortunately, </a:t>
            </a:r>
            <a:r>
              <a:rPr lang="en-AU" sz="2400" b="1" i="0" dirty="0" smtClean="0">
                <a:solidFill>
                  <a:srgbClr val="719132"/>
                </a:solidFill>
                <a:effectLst/>
                <a:latin typeface="Arial" panose="020B0604020202020204" pitchFamily="34" charset="0"/>
              </a:rPr>
              <a:t>Wegener passed away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few years before </a:t>
            </a:r>
            <a:r>
              <a:rPr lang="en-AU" sz="2400" b="1" i="0" dirty="0" smtClean="0">
                <a:solidFill>
                  <a:srgbClr val="DD8940"/>
                </a:solidFill>
                <a:effectLst/>
                <a:latin typeface="Arial" panose="020B0604020202020204" pitchFamily="34" charset="0"/>
              </a:rPr>
              <a:t>Hess' research was published,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he never got to see his </a:t>
            </a:r>
            <a:r>
              <a:rPr lang="en-AU" sz="2400" b="1" i="0" dirty="0" smtClean="0">
                <a:solidFill>
                  <a:srgbClr val="336B87"/>
                </a:solidFill>
                <a:effectLst/>
                <a:latin typeface="Arial" panose="020B0604020202020204" pitchFamily="34" charset="0"/>
              </a:rPr>
              <a:t>theory proven right.</a:t>
            </a:r>
            <a:endParaRPr lang="en-AU" sz="2400" dirty="0"/>
          </a:p>
        </p:txBody>
      </p:sp>
      <p:pic>
        <p:nvPicPr>
          <p:cNvPr id="8194" name="Picture 2" descr="https://www.educationperfect.com/media/content/Science/1588737838.368181g/1588737838721-28403656403628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3865211"/>
            <a:ext cx="8426450" cy="27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8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70</Words>
  <Application>Microsoft Office PowerPoint</Application>
  <PresentationFormat>Widescreen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KaTeX_Main</vt:lpstr>
      <vt:lpstr>Office Theme</vt:lpstr>
      <vt:lpstr>Seafloor Spreading &amp; Magnetic Striping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Seafloor Spreading &amp; Magnetic Striping</dc:title>
  <dc:creator>Joseph D'cruz</dc:creator>
  <cp:lastModifiedBy>Joseph D'cruz</cp:lastModifiedBy>
  <cp:revision>2</cp:revision>
  <dcterms:created xsi:type="dcterms:W3CDTF">2020-08-30T02:59:41Z</dcterms:created>
  <dcterms:modified xsi:type="dcterms:W3CDTF">2020-08-30T03:05:45Z</dcterms:modified>
</cp:coreProperties>
</file>